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3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7912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37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93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12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3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72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1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62CCA7B-D429-4868-BD83-8A6E07B77AA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E9687F-33E8-40AE-96DA-480BBD3F7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home" TargetMode="External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withcode.com/paper/mask-r-cnn#code" TargetMode="External"/><Relationship Id="rId5" Type="http://schemas.openxmlformats.org/officeDocument/2006/relationships/hyperlink" Target="https://arxiv.org/abs/1703.06870" TargetMode="External"/><Relationship Id="rId4" Type="http://schemas.openxmlformats.org/officeDocument/2006/relationships/hyperlink" Target="https://www.cityscapes-datase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7E3AB-2474-4583-AD32-C1FA62A66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17" r="19287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3FA421-D3BA-49DD-A1E1-BFCE5227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52" y="225722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/>
              <a:t>TensorLfow</a:t>
            </a:r>
            <a:r>
              <a:rPr lang="en-US" sz="4400" b="0" i="0" dirty="0"/>
              <a:t> Object Detection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94AAA-D7F2-4F5F-982C-1FAF2C702F70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A39C-A5AF-488F-A9EA-4BADAE7079E8}"/>
              </a:ext>
            </a:extLst>
          </p:cNvPr>
          <p:cNvSpPr txBox="1"/>
          <p:nvPr/>
        </p:nvSpPr>
        <p:spPr>
          <a:xfrm>
            <a:off x="7237288" y="3888419"/>
            <a:ext cx="47317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Name 			:  NEU Hackers</a:t>
            </a:r>
          </a:p>
          <a:p>
            <a:endParaRPr lang="en-US" b="1" dirty="0"/>
          </a:p>
          <a:p>
            <a:r>
              <a:rPr lang="en-US" dirty="0"/>
              <a:t>Shreyas </a:t>
            </a:r>
            <a:r>
              <a:rPr lang="en-US" dirty="0" err="1"/>
              <a:t>Redij</a:t>
            </a:r>
            <a:r>
              <a:rPr lang="en-US" dirty="0"/>
              <a:t> 			- 	001053076</a:t>
            </a:r>
          </a:p>
          <a:p>
            <a:r>
              <a:rPr lang="en-US" dirty="0"/>
              <a:t>Bryan Michael Pereira 	-	001020476</a:t>
            </a:r>
          </a:p>
          <a:p>
            <a:r>
              <a:rPr lang="en-US" dirty="0"/>
              <a:t>Navaneeta Naik 		- 	001027107</a:t>
            </a:r>
          </a:p>
          <a:p>
            <a:r>
              <a:rPr lang="en-US" dirty="0"/>
              <a:t>Marisa Thomas			- 	001020479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7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DAE8C-0AA3-4417-A4E7-DB8DBAC6CA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960120" y="1094953"/>
            <a:ext cx="4975860" cy="301039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10FB8-8488-48F6-BD32-5C1F4D5C5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20" y="1237878"/>
            <a:ext cx="5022206" cy="272454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E98EE-E81B-466C-B2F2-73F02F4A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Results of Region based clustering Using KNN</a:t>
            </a:r>
          </a:p>
        </p:txBody>
      </p:sp>
    </p:spTree>
    <p:extLst>
      <p:ext uri="{BB962C8B-B14F-4D97-AF65-F5344CB8AC3E}">
        <p14:creationId xmlns:p14="http://schemas.microsoft.com/office/powerpoint/2010/main" val="68909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ECF18-6E5C-4CA4-9C43-1E5890B57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082514"/>
            <a:ext cx="4975860" cy="303527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BA4AC-921D-415C-BD3A-F1F2748736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256020" y="1419933"/>
            <a:ext cx="5022206" cy="236043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98E1C-9C47-4E37-9CC8-AE215123D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4800" dirty="0"/>
              <a:t>Results of Mask RCNN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5667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141C-07A2-476D-A0AB-27AAAB4B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and Future 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1E27-90B0-4BA0-823B-3C528F4242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Application: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Medical Application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Autonomous driving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Surveillance systems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Future Scope: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"/>
              </a:rPr>
              <a:t>We can use OpenCV which provides real time object detection.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latin typeface="Helvetica Neue"/>
              </a:rPr>
              <a:t>We can use Detectron2 is Facebook AI Research's next generation software system that implements state-of-the-art object detection algorithms. It is a ground-up rewrite of the previous version, </a:t>
            </a:r>
            <a:r>
              <a:rPr lang="en-US" sz="2100" dirty="0" err="1">
                <a:solidFill>
                  <a:srgbClr val="000000"/>
                </a:solidFill>
                <a:latin typeface="Helvetica Neue"/>
              </a:rPr>
              <a:t>Detectron</a:t>
            </a:r>
            <a:r>
              <a:rPr lang="en-US" sz="2100" dirty="0">
                <a:solidFill>
                  <a:srgbClr val="000000"/>
                </a:solidFill>
                <a:latin typeface="Helvetica Neue"/>
              </a:rPr>
              <a:t>, and it originates from </a:t>
            </a:r>
            <a:r>
              <a:rPr lang="en-US" sz="2100" dirty="0" err="1">
                <a:solidFill>
                  <a:srgbClr val="000000"/>
                </a:solidFill>
                <a:latin typeface="Helvetica Neue"/>
              </a:rPr>
              <a:t>maskrcnn</a:t>
            </a:r>
            <a:r>
              <a:rPr lang="en-US" sz="2100" dirty="0">
                <a:solidFill>
                  <a:srgbClr val="000000"/>
                </a:solidFill>
                <a:latin typeface="Helvetica Neue"/>
              </a:rPr>
              <a:t>-benchmark.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FE29-2E8B-4EA7-87A6-9D20AA93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E6E8-7C67-4535-8FD9-0AB29672AE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SSD official Paper: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/>
                <a:hlinkClick r:id="rId2"/>
              </a:rPr>
              <a:t>https://arxiv.org/pdf/1512.02325.pdf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COCO Dataset: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https://cocodataset.org/#home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CityScape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Dataset: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https://www.cityscapes-dataset.com/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Mask RCNN Paper: 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https://arxiv.org/abs/1703.06870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Mask RCNN Official Code: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https://paperswithcode.com/paper/mask-r-cnn#code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7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gnifying glass on a yellow background&#10;&#10;Description automatically generated">
            <a:extLst>
              <a:ext uri="{FF2B5EF4-FFF2-40B4-BE49-F238E27FC236}">
                <a16:creationId xmlns:a16="http://schemas.microsoft.com/office/drawing/2014/main" id="{BFE51827-79B7-4236-967E-2AE692C18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2" r="3162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74ECE-5243-4233-9CE3-5059D78D1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382" y="1358901"/>
            <a:ext cx="3707844" cy="2730498"/>
          </a:xfrm>
        </p:spPr>
        <p:txBody>
          <a:bodyPr>
            <a:normAutofit/>
          </a:bodyPr>
          <a:lstStyle/>
          <a:p>
            <a:r>
              <a:rPr lang="en-IN" dirty="0"/>
              <a:t>Thank You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23DA1-9F81-4032-9EDA-E50494D5A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6707" y="4165601"/>
            <a:ext cx="3487479" cy="78917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3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197A3-87CB-46AB-8218-A5137A81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3" r="9825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5C61F-5084-4115-BE00-A942FB9E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IN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531B-174E-499C-937D-54809E6C84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</a:p>
          <a:p>
            <a:r>
              <a:rPr lang="en-US" dirty="0"/>
              <a:t>Cityscape Dataset</a:t>
            </a:r>
          </a:p>
          <a:p>
            <a:r>
              <a:rPr lang="en-US" dirty="0"/>
              <a:t>Approach for Object Detection and Segmentation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Application and Future scope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5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6C274-22D3-4338-ACFB-685D6129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IN" sz="4400"/>
              <a:t>Problem Statement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F768E-579C-440D-B9E5-8F5FB02AD5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Object detection is a deep learning technology that deals with detecting instances of semantic objects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Object recognition is a general term to describe a collection of related computer vision tasks that involve identifying objects in digital photographs.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Object Detection is used for autonomous vehicles, smart video surveillance, facial detection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SSD Mobile Net for object Detection as it provides good accuracy as compared to that of Faster RCNN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Instance segmentation is achieved by using Mask RCNN which is extension of Faster CNN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K-means clustering for Region based Segmentation</a:t>
            </a:r>
          </a:p>
          <a:p>
            <a:pPr>
              <a:lnSpc>
                <a:spcPct val="11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7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D8FA3-736C-4DF1-B049-8DFBF55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100" b="0" i="0">
                <a:effectLst/>
                <a:latin typeface="Cantarell"/>
              </a:rPr>
              <a:t>Cityscapes Dataset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ACD6-2AF2-466F-8BCA-D08F69876E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Cityscapes Dataset focuses on semantic understanding of urban street scenes</a:t>
            </a:r>
          </a:p>
          <a:p>
            <a:pPr>
              <a:lnSpc>
                <a:spcPct val="110000"/>
              </a:lnSpc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Features of Dataset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50 cities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Several months (spring, summer, fall)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Manually selected frames</a:t>
            </a:r>
          </a:p>
          <a:p>
            <a:pPr marL="742950" lvl="3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Large number of dynamic objects</a:t>
            </a:r>
          </a:p>
          <a:p>
            <a:pPr marL="742950" lvl="3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Varying scene layout</a:t>
            </a:r>
          </a:p>
          <a:p>
            <a:pPr marL="742950" lvl="3" indent="-28575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Varying background</a:t>
            </a:r>
          </a:p>
          <a:p>
            <a:pPr marL="228600" lvl="3">
              <a:lnSpc>
                <a:spcPct val="110000"/>
              </a:lnSpc>
              <a:spcBef>
                <a:spcPts val="1000"/>
              </a:spcBef>
            </a:pP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The Dataset contains some classes which is like that of COCO Dataset</a:t>
            </a:r>
          </a:p>
          <a:p>
            <a:pPr marL="1200150" lvl="2" indent="-285750">
              <a:lnSpc>
                <a:spcPct val="110000"/>
              </a:lnSpc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antarel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0DACB-44A3-4572-9703-992C8C91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Approach for Detection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5AC293-48BF-4D62-AB49-37B6E7E0E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59" y="2128802"/>
            <a:ext cx="6373490" cy="297867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9E3DC-5745-4E10-8A2A-FEC05A02CB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mobilenet-ssd</a:t>
            </a: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model is a Single-Shot </a:t>
            </a:r>
            <a:r>
              <a:rPr lang="en-US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multibox</a:t>
            </a: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 Detection (SSD) network intended to perform object detection</a:t>
            </a: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We have used a pretrained model on COCO dataset</a:t>
            </a: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Comparison of SSD with other models is shown </a:t>
            </a:r>
          </a:p>
        </p:txBody>
      </p:sp>
    </p:spTree>
    <p:extLst>
      <p:ext uri="{BB962C8B-B14F-4D97-AF65-F5344CB8AC3E}">
        <p14:creationId xmlns:p14="http://schemas.microsoft.com/office/powerpoint/2010/main" val="305910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8354-4FE5-42E1-8462-5FCB9FE0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SSd-MobileNet</a:t>
            </a:r>
            <a:r>
              <a:rPr lang="en-IN" dirty="0"/>
              <a:t> Architecture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0FACBD-6CDD-4262-B039-D485C9A9D7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52045" y="2366963"/>
            <a:ext cx="8887909" cy="3424237"/>
          </a:xfrm>
        </p:spPr>
      </p:pic>
    </p:spTree>
    <p:extLst>
      <p:ext uri="{BB962C8B-B14F-4D97-AF65-F5344CB8AC3E}">
        <p14:creationId xmlns:p14="http://schemas.microsoft.com/office/powerpoint/2010/main" val="231684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2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009A1-DCB6-428E-B3B9-29183803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77" y="3980330"/>
            <a:ext cx="5646830" cy="22587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9B221-3D09-40BC-B483-BF399769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>
            <a:normAutofit/>
          </a:bodyPr>
          <a:lstStyle/>
          <a:p>
            <a:r>
              <a:rPr lang="en-IN" dirty="0"/>
              <a:t>Region based clustering and Image Segmentation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35253-127B-4A10-8B20-68921C37DB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22724" y="618519"/>
            <a:ext cx="7104186" cy="3157026"/>
          </a:xfrm>
        </p:spPr>
        <p:txBody>
          <a:bodyPr>
            <a:normAutofit/>
          </a:bodyPr>
          <a:lstStyle/>
          <a:p>
            <a:r>
              <a:rPr lang="en-IN" cap="none">
                <a:latin typeface="Arial" panose="020B0604020202020204" pitchFamily="34" charset="0"/>
                <a:cs typeface="Arial" panose="020B0604020202020204" pitchFamily="34" charset="0"/>
              </a:rPr>
              <a:t>K means Clustering is used for Region Based segmentation</a:t>
            </a:r>
          </a:p>
          <a:p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There are two types of Image Segmentation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Semantic Segmentation - The pixels belonging to a particular class are represented by the same color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cap="none">
                <a:latin typeface="Arial" panose="020B0604020202020204" pitchFamily="34" charset="0"/>
                <a:cs typeface="Arial" panose="020B0604020202020204" pitchFamily="34" charset="0"/>
              </a:rPr>
              <a:t>Instance Segmentation - The pixels belonging to a particular class are represented by the same color. Moreover, it also provides Object Detection as shown above</a:t>
            </a:r>
          </a:p>
          <a:p>
            <a:pPr marL="0" indent="0">
              <a:buNone/>
            </a:pPr>
            <a:endParaRPr lang="en-US" b="1" i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347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FDAA88F-5D25-49B0-B1C5-DC899E4A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65125039-CA3B-4EBD-9365-54FA912E4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90E712EA-29C8-427E-A8F2-38BB66849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439" y="1215213"/>
            <a:ext cx="6005039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1E24BF-59C1-4F7E-B758-FC580AE6D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743D5-3EAC-4E35-8BF3-94B9F73038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11859" b="-2"/>
          <a:stretch/>
        </p:blipFill>
        <p:spPr>
          <a:xfrm>
            <a:off x="1371419" y="1678055"/>
            <a:ext cx="5037079" cy="4014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2CC05-C579-4286-A063-FEED4AFD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Mask-RCNN</a:t>
            </a:r>
          </a:p>
        </p:txBody>
      </p:sp>
    </p:spTree>
    <p:extLst>
      <p:ext uri="{BB962C8B-B14F-4D97-AF65-F5344CB8AC3E}">
        <p14:creationId xmlns:p14="http://schemas.microsoft.com/office/powerpoint/2010/main" val="417336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55185833-50A1-4075-9C90-F6E7B153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8F57D9-4797-4D7F-B4C3-17628994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E1E30F6-6AE7-4446-BEE0-9C043F3E8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0F3DD082-FB03-4B74-A3BC-640E042E9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7E3F9-6679-4F50-951C-48AC1FE1D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9" r="3" b="6501"/>
          <a:stretch/>
        </p:blipFill>
        <p:spPr>
          <a:xfrm>
            <a:off x="6645" y="10"/>
            <a:ext cx="6924201" cy="3428988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316D1-4625-44C4-A85E-BF491629AC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3375" r="3" b="13046"/>
          <a:stretch/>
        </p:blipFill>
        <p:spPr>
          <a:xfrm>
            <a:off x="6645" y="3429000"/>
            <a:ext cx="6924201" cy="3428998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B910EF-CAAD-4AB5-BF50-FE7BE2F75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020" y="3428999"/>
            <a:ext cx="6875041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7FF20-BB02-4829-AEDE-9BC028BCA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A61E02E-DFEB-4F7B-9F98-6154C73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C2662-A19D-460F-A264-BACFB921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674" y="1358901"/>
            <a:ext cx="3172899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Results of SSD- </a:t>
            </a:r>
            <a:r>
              <a:rPr lang="en-US" sz="4800" dirty="0" err="1"/>
              <a:t>MobileNet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140806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455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Cantarell</vt:lpstr>
      <vt:lpstr>Helvetica Neue</vt:lpstr>
      <vt:lpstr>Tw Cen MT</vt:lpstr>
      <vt:lpstr>Wingdings</vt:lpstr>
      <vt:lpstr>Droplet</vt:lpstr>
      <vt:lpstr>TensorLfow Object Detection</vt:lpstr>
      <vt:lpstr>Table of Contents</vt:lpstr>
      <vt:lpstr>Problem Statement</vt:lpstr>
      <vt:lpstr>Cityscapes Dataset</vt:lpstr>
      <vt:lpstr>Approach for Detection</vt:lpstr>
      <vt:lpstr>SSd-MobileNet Architecture </vt:lpstr>
      <vt:lpstr>Region based clustering and Image Segmentation</vt:lpstr>
      <vt:lpstr>Mask-RCNN</vt:lpstr>
      <vt:lpstr>Results of SSD- MobileNet</vt:lpstr>
      <vt:lpstr>Results of Region based clustering Using KNN</vt:lpstr>
      <vt:lpstr>Results of Mask RCNN</vt:lpstr>
      <vt:lpstr>Application and 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Tensorlfow Object Detection</dc:title>
  <dc:creator>shreyas redij</dc:creator>
  <cp:lastModifiedBy>shreyas redij</cp:lastModifiedBy>
  <cp:revision>7</cp:revision>
  <dcterms:created xsi:type="dcterms:W3CDTF">2020-12-10T04:33:21Z</dcterms:created>
  <dcterms:modified xsi:type="dcterms:W3CDTF">2020-12-11T18:51:49Z</dcterms:modified>
</cp:coreProperties>
</file>